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3" r:id="rId3"/>
    <p:sldId id="316" r:id="rId4"/>
    <p:sldId id="314" r:id="rId5"/>
    <p:sldId id="338" r:id="rId6"/>
    <p:sldId id="339" r:id="rId7"/>
    <p:sldId id="331" r:id="rId8"/>
    <p:sldId id="335" r:id="rId9"/>
    <p:sldId id="336" r:id="rId10"/>
    <p:sldId id="341" r:id="rId11"/>
    <p:sldId id="329" r:id="rId12"/>
    <p:sldId id="340" r:id="rId13"/>
    <p:sldId id="343" r:id="rId14"/>
    <p:sldId id="344" r:id="rId15"/>
    <p:sldId id="345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Perry" initials="RP" lastIdx="5" clrIdx="0">
    <p:extLst>
      <p:ext uri="{19B8F6BF-5375-455C-9EA6-DF929625EA0E}">
        <p15:presenceInfo xmlns:p15="http://schemas.microsoft.com/office/powerpoint/2012/main" userId="S-1-5-21-796845957-287218729-725345543-14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5" autoAdjust="0"/>
    <p:restoredTop sz="80437" autoAdjust="0"/>
  </p:normalViewPr>
  <p:slideViewPr>
    <p:cSldViewPr snapToGrid="0">
      <p:cViewPr varScale="1">
        <p:scale>
          <a:sx n="59" d="100"/>
          <a:sy n="59" d="100"/>
        </p:scale>
        <p:origin x="2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6D7D-5760-4CCB-8E35-8DE29F0A82F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FB51C-4107-49BC-9A57-338460F8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96DC0-4C6B-4906-89A0-61773943C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Structural</a:t>
            </a:r>
            <a:r>
              <a:rPr lang="en-US" sz="1200" baseline="0" dirty="0" smtClean="0"/>
              <a:t> deficit of 1.9 million dollars from fiscal year 2016-17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Structural</a:t>
            </a:r>
            <a:r>
              <a:rPr lang="en-US" sz="1200" baseline="0" dirty="0" smtClean="0"/>
              <a:t> deficit of 1.9 million dollars from fiscal year 2016-17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0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descriptions pop in with a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descriptions pop in with a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2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descriptions pop in with a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50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8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2599-B6DD-4604-94C4-ECDEF8D696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3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2842-0722-412F-A4F8-9BFBADE31889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A8D7-3D6B-4E45-8F80-7379C83D7E7B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6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A083-FB09-4663-8485-E4AF13D5E310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163E-8F5B-4259-98B2-9724A165EADD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538C-5BE3-4F5F-ADAE-EC53A82D71F6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D1BB-E936-459D-8A95-0E2380B61BD7}" type="datetime1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776-4D9E-4588-9507-6C016A598A4B}" type="datetime1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FB30-A5C7-45BF-9919-11F0EF3A2841}" type="datetime1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A60-ECC6-4CE9-A759-925270724E78}" type="datetime1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98E-77A4-4F7E-839E-D226DB215055}" type="datetime1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D8E6-8165-4624-BCB7-DF5B30EBFC42}" type="datetime1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232E4-C0FB-4612-9289-26C113A46957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1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heck_mark_23x20_02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67225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16" y="0"/>
            <a:ext cx="921884" cy="9218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3BC9-24A6-4090-AD96-EA972501BE3F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" y="1791016"/>
            <a:ext cx="2454544" cy="24545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56049" y="2188564"/>
            <a:ext cx="5910943" cy="26014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Local Control Accountability Plan Committee Meeting</a:t>
            </a:r>
          </a:p>
          <a:p>
            <a:endParaRPr lang="en-US" sz="5400" b="1" dirty="0"/>
          </a:p>
          <a:p>
            <a:r>
              <a:rPr lang="en-US" b="1" dirty="0" smtClean="0"/>
              <a:t>April 23, </a:t>
            </a:r>
            <a:r>
              <a:rPr lang="en-US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915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Meeting Review – Budget Adjustments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10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91972" y="2090628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776" y="1825625"/>
            <a:ext cx="5824447" cy="43513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292645" y="4461972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Annual LCAP monitoring and reporting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8947"/>
            <a:ext cx="10515600" cy="1063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i="1" dirty="0"/>
              <a:t>How </a:t>
            </a:r>
            <a:r>
              <a:rPr lang="en-US" sz="3600" i="1" dirty="0" smtClean="0"/>
              <a:t>does the District monitor spending and ensure transparency?</a:t>
            </a:r>
            <a:endParaRPr lang="en-US" sz="3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Annual LCAP monitoring and reporting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57" y="1690688"/>
            <a:ext cx="8969440" cy="46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2829"/>
            <a:ext cx="10515600" cy="13255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Review of Draft Annual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81728" y="451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Highlights of Annual Update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Sections to review:</a:t>
            </a:r>
          </a:p>
          <a:p>
            <a:pPr lvl="1"/>
            <a:r>
              <a:rPr lang="en-US" sz="2800" dirty="0" smtClean="0"/>
              <a:t>Summary sections:  Greatest Progress (page 2), Greatest Needs (page 3), and Performance Gaps (page 4)</a:t>
            </a:r>
          </a:p>
          <a:p>
            <a:pPr lvl="1"/>
            <a:r>
              <a:rPr lang="en-US" sz="2800" dirty="0" smtClean="0"/>
              <a:t>Updates by Goal</a:t>
            </a:r>
          </a:p>
          <a:p>
            <a:pPr lvl="2"/>
            <a:r>
              <a:rPr lang="en-US" sz="2400" dirty="0" smtClean="0"/>
              <a:t>Goal 1 – page 6</a:t>
            </a:r>
          </a:p>
          <a:p>
            <a:pPr lvl="2"/>
            <a:r>
              <a:rPr lang="en-US" sz="2400" dirty="0" smtClean="0"/>
              <a:t>Goal 2 – page 16</a:t>
            </a:r>
          </a:p>
          <a:p>
            <a:pPr lvl="2"/>
            <a:r>
              <a:rPr lang="en-US" sz="2400" dirty="0" smtClean="0"/>
              <a:t>Goal 3 – page 25</a:t>
            </a:r>
          </a:p>
          <a:p>
            <a:pPr lvl="2"/>
            <a:r>
              <a:rPr lang="en-US" sz="2400" dirty="0" smtClean="0"/>
              <a:t>Goal 4 – page 36</a:t>
            </a:r>
          </a:p>
          <a:p>
            <a:pPr lvl="2"/>
            <a:r>
              <a:rPr lang="en-US" sz="2400" dirty="0" smtClean="0"/>
              <a:t>Goal 5 – page 43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6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Annual Update:  Discussion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856314"/>
              </p:ext>
            </p:extLst>
          </p:nvPr>
        </p:nvGraphicFramePr>
        <p:xfrm>
          <a:off x="838200" y="2231135"/>
          <a:ext cx="10515600" cy="4097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002856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81964521"/>
                    </a:ext>
                  </a:extLst>
                </a:gridCol>
              </a:tblGrid>
              <a:tr h="73674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actions</a:t>
                      </a:r>
                      <a:r>
                        <a:rPr lang="en-US" sz="2400" baseline="0" dirty="0" smtClean="0"/>
                        <a:t> and/or metrics are still “under construction”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</a:t>
                      </a:r>
                      <a:r>
                        <a:rPr lang="en-US" sz="2400" baseline="0" dirty="0" smtClean="0"/>
                        <a:t> actions and/or metrics have shown success?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196446"/>
                  </a:ext>
                </a:extLst>
              </a:tr>
              <a:tr h="327442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59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18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1E47FE53-EBF0-4DA7-9D9D-CC1C3A20F3CB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8795" y="1876301"/>
            <a:ext cx="909649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and Comments</a:t>
            </a:r>
            <a:endParaRPr lang="en-US" sz="8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0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FE53-EBF0-4DA7-9D9D-CC1C3A20F3C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4785" y="1802921"/>
            <a:ext cx="9980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Welcome and Introductions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District budget adjustments and their impact</a:t>
            </a:r>
            <a:endParaRPr lang="en-US" sz="2800" i="1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Annual LCAP monitoring and reporting cycle – </a:t>
            </a:r>
            <a:r>
              <a:rPr lang="en-US" sz="2800" i="1" dirty="0" smtClean="0"/>
              <a:t>How does the District monitor spending and ensure transparency?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Review of Annual Update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3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668017"/>
            <a:ext cx="9567603" cy="52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5249"/>
            <a:ext cx="10515600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District budget adjustments and their impact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22340"/>
            <a:ext cx="10515600" cy="4152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Our 2016-17 ended with a $1.9 million dollar deficit and we are projecting further deficit spending in 2017-18.</a:t>
            </a:r>
            <a:endParaRPr lang="en-US" sz="40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200" dirty="0" smtClean="0"/>
              <a:t>Funding from the State is slowing down and we have increased costs from STRS and PERS contributions over the next several years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8C38C-9838-4B19-A166-AFA2E984E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35238" y="4725578"/>
            <a:ext cx="1573433" cy="14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5249"/>
            <a:ext cx="10515600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District budget adjustments and their impact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22340"/>
            <a:ext cx="10515600" cy="4152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Our goal is to reduce spending by $5 million over the next three years</a:t>
            </a:r>
            <a:endParaRPr lang="en-US" sz="40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3600" i="1" dirty="0" smtClean="0"/>
          </a:p>
          <a:p>
            <a:pPr marL="0" indent="0" algn="ctr">
              <a:buNone/>
            </a:pPr>
            <a:r>
              <a:rPr lang="en-US" sz="3600" i="1" dirty="0" smtClean="0"/>
              <a:t>How will we accomplish this?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006614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Reduce non-essential expenditures from centralized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Re-organize central office personnel in a manner to provide similar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Restructure services so they are provided at </a:t>
            </a:r>
            <a:r>
              <a:rPr lang="en-US" sz="2800"/>
              <a:t>the </a:t>
            </a:r>
            <a:r>
              <a:rPr lang="en-US" sz="2800" smtClean="0"/>
              <a:t>sites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Preserve services and supports for teaching and learning (focus on quality first instruction)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Shift from using external vendors to developing internal </a:t>
            </a:r>
            <a:r>
              <a:rPr lang="en-US" sz="2800" dirty="0" smtClean="0"/>
              <a:t>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a lens of equity when providing site resources vs. a lens of equality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District budget adjustments and their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1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458" y="648120"/>
            <a:ext cx="7554331" cy="53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5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Meeting Review – Budget Adjustments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8</a:t>
            </a:fld>
            <a:endParaRPr lang="en">
              <a:solidFill>
                <a:schemeClr val="lt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3966" y="1981332"/>
            <a:ext cx="5541529" cy="4403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6488" y="2638178"/>
            <a:ext cx="148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Travel/ Conference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422383" y="2858975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52720" y="4767414"/>
            <a:ext cx="120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 at events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411518" y="4974803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Meeting Review – Budget Adjustments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9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6744" y="2285300"/>
            <a:ext cx="672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item includes:  After school workshops/ summer trainings/ extra duty hours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231012" y="3358596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700" y="3063712"/>
            <a:ext cx="7467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442</Words>
  <Application>Microsoft Office PowerPoint</Application>
  <PresentationFormat>Widescreen</PresentationFormat>
  <Paragraphs>101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Agenda</vt:lpstr>
      <vt:lpstr>PowerPoint Presentation</vt:lpstr>
      <vt:lpstr>District budget adjustments and their impact</vt:lpstr>
      <vt:lpstr>District budget adjustments and their impact</vt:lpstr>
      <vt:lpstr>District budget adjustments and their impact</vt:lpstr>
      <vt:lpstr>PowerPoint Presentation</vt:lpstr>
      <vt:lpstr>Board Meeting Review – Budget Adjustments</vt:lpstr>
      <vt:lpstr>Board Meeting Review – Budget Adjustments</vt:lpstr>
      <vt:lpstr>Board Meeting Review – Budget Adjustments</vt:lpstr>
      <vt:lpstr>Annual LCAP monitoring and reporting cycle</vt:lpstr>
      <vt:lpstr>Annual LCAP monitoring and reporting cycle</vt:lpstr>
      <vt:lpstr>Review of Draft Annual Update</vt:lpstr>
      <vt:lpstr>Highlights of Annual Update </vt:lpstr>
      <vt:lpstr>Annual Update:  Discussion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California’s Local, State, and Federal Accountability and Continuous Improvement System</dc:title>
  <dc:creator>Rachel Perry</dc:creator>
  <cp:lastModifiedBy>Yolanda Rodriguez</cp:lastModifiedBy>
  <cp:revision>105</cp:revision>
  <dcterms:created xsi:type="dcterms:W3CDTF">2016-09-16T17:13:39Z</dcterms:created>
  <dcterms:modified xsi:type="dcterms:W3CDTF">2018-04-24T22:59:41Z</dcterms:modified>
</cp:coreProperties>
</file>